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7.wmf" ContentType="image/x-wmf"/>
  <Override PartName="/ppt/media/image11.png" ContentType="image/png"/>
  <Override PartName="/ppt/media/image10.wmf" ContentType="image/x-wmf"/>
  <Override PartName="/ppt/media/image25.png" ContentType="image/png"/>
  <Override PartName="/ppt/media/image9.wmf" ContentType="image/x-wmf"/>
  <Override PartName="/ppt/media/image13.wmf" ContentType="image/x-wmf"/>
  <Override PartName="/ppt/media/image5.png" ContentType="image/png"/>
  <Override PartName="/ppt/media/image8.wmf" ContentType="image/x-wmf"/>
  <Override PartName="/ppt/media/image6.jpeg" ContentType="image/jpeg"/>
  <Override PartName="/ppt/media/image4.wmf" ContentType="image/x-wmf"/>
  <Override PartName="/ppt/media/image3.wmf" ContentType="image/x-wmf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.wmf" ContentType="image/x-wmf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wmf" ContentType="image/x-wmf"/>
  <Override PartName="/ppt/media/image14.wmf" ContentType="image/x-wmf"/>
  <Override PartName="/ppt/media/image1.wmf" ContentType="image/x-wmf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ABCF184-3DF7-4403-A03C-D29B4B03AF3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5680" cy="451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AB1A63-4558-47BB-B179-3D9B0FEBCD7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880" cy="342288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C233E-3268-4A31-B33B-35DB8ABF29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B3F96A-3D74-4B72-8B4F-2452443E57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9DC87E-A8CD-4A68-9DBA-C07138B83E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CC52A-850C-4678-BBB3-B344B7532F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147A69-E82C-453F-B56E-FF98056D10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AB4E08-B30F-4BC1-AA66-E975DD0056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DFCDE4-C438-482C-8D75-2270E84E61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99C2C4-8132-4DD7-8643-4DE156FC4F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4EED0A-9C3C-4DDF-B8C9-C91EB94051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1FC95-11AC-44CD-BD31-78FCF76DFF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AC4823-A407-4CE2-B0B1-F55D14F715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7F929F-99CF-4386-AD68-BBE5B79D7B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C3F74C-AFA3-42B3-AD7A-799C6CC8AE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507CE0-364C-4740-AA2C-3EF58717C4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B00539-78CA-454B-9AE2-BD53FAE80B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B4F0C0-E726-4736-A4F8-88E4EFAF3E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719447-45AA-48E5-AAE3-C188D8CEED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11992B-75A7-4BCF-AE3D-0E8C931240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731D01-AE9F-435D-A213-B2B2B0C2BF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153EBA-EB5A-4AE4-9776-12853E28CE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11F818-7353-4C96-B5E1-B56934874C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A59596-C5FF-446E-9186-4258670E9F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1576CF-E74E-4662-8C07-6592466D82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FDE3E-20B8-4650-A64B-B3298077B7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20729E-23DA-4AE3-B46F-A54AFB98A5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B20947-255A-4332-B8BC-D9B7272E57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81016E-CD9F-481C-ABA0-FA385F9233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7D262C-CBFF-4BED-B30F-DED1BF8393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7CAB0F-3BB2-4A0B-968B-C6D0BFE6B3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4EAAEC-D878-47CC-9954-5BB9FD5DA9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69329A-1DA1-478C-9A70-D5FAF9F02C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4467C3-1399-4BB9-9FDF-68209CE132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0629E1-A903-47CC-89F3-F153FD6504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B29D23-BC0B-4DCD-B9E9-81F9E19850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EF792F-EC6F-471F-BEC3-C72CBAE3BE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284BAF-AB6E-400D-B6E9-016073AA7BB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936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AB4076C-A177-4A8D-8E18-88F25C6AAD6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936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301EB450-1B6B-4422-843A-49F9CCD38A6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936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98AA42C-C776-4C55-88CF-4311718603C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760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wmf"/><Relationship Id="rId6" Type="http://schemas.openxmlformats.org/officeDocument/2006/relationships/image" Target="../media/image14.wmf"/><Relationship Id="rId7" Type="http://schemas.openxmlformats.org/officeDocument/2006/relationships/image" Target="../media/image15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960" cy="68464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6280" cy="1463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760" cy="43819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685800" y="1416600"/>
            <a:ext cx="75416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444280" y="2514600"/>
            <a:ext cx="20188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6200" cy="23886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4480" cy="411300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965160" y="5597280"/>
            <a:ext cx="200520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5486400" y="4800600"/>
            <a:ext cx="20311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3360" cy="457092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914400" y="4572000"/>
            <a:ext cx="44665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800600" y="5112720"/>
            <a:ext cx="17067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thermal updraft, which of the following 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decays, followed by a short period 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quickly, followed by a phugoid oscillation 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28600" y="1737000"/>
            <a:ext cx="4910040" cy="374904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56520" y="1600200"/>
            <a:ext cx="345852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True or False: Based on the root locus to the left, moving the CG backwards </a:t>
            </a:r>
            <a:r>
              <a:rPr b="1" lang="en-US" sz="1800" spc="-1" strike="noStrike">
                <a:latin typeface="Arial"/>
              </a:rPr>
              <a:t>increases </a:t>
            </a:r>
            <a:r>
              <a:rPr b="0" lang="en-US" sz="1800" spc="-1" strike="noStrike">
                <a:latin typeface="Arial"/>
              </a:rPr>
              <a:t> the natural frequency of the short period mode.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A) True: CG back → increase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B) False: CG back → decrease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715000" y="4341240"/>
            <a:ext cx="32000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CG back → h increasing → Kn is decreasing → decrease in natural frequency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22880" y="1714680"/>
            <a:ext cx="7772040" cy="262872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TF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1364040" y="4572000"/>
            <a:ext cx="6711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A: TRUE: dihedral effect for (a) is less positive or more negative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B: FALSE: dihedral effect for (b) is less positive or more negative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480" cy="72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TextBox 2"/>
          <p:cNvSpPr/>
          <p:nvPr/>
        </p:nvSpPr>
        <p:spPr>
          <a:xfrm>
            <a:off x="1292400" y="2444400"/>
            <a:ext cx="64209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480" cy="72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2" name="TextBox 5"/>
          <p:cNvSpPr/>
          <p:nvPr/>
        </p:nvSpPr>
        <p:spPr>
          <a:xfrm>
            <a:off x="4545000" y="1454400"/>
            <a:ext cx="43336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8720" cy="115488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1400" cy="29880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1828800" y="3657600"/>
            <a:ext cx="54824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480" cy="72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7" name="TextBox 5"/>
          <p:cNvSpPr/>
          <p:nvPr/>
        </p:nvSpPr>
        <p:spPr>
          <a:xfrm>
            <a:off x="4545000" y="837360"/>
            <a:ext cx="43336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8720" cy="115488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1400" cy="298800"/>
          </a:xfrm>
          <a:prstGeom prst="rect">
            <a:avLst/>
          </a:prstGeom>
          <a:ln w="0">
            <a:noFill/>
          </a:ln>
        </p:spPr>
      </p:pic>
      <p:sp>
        <p:nvSpPr>
          <p:cNvPr id="190" name="TextBox 7"/>
          <p:cNvSpPr/>
          <p:nvPr/>
        </p:nvSpPr>
        <p:spPr>
          <a:xfrm>
            <a:off x="3200400" y="5244120"/>
            <a:ext cx="274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1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9920" y="4311720"/>
            <a:ext cx="2839320" cy="768240"/>
          </a:xfrm>
          <a:prstGeom prst="rect">
            <a:avLst/>
          </a:prstGeom>
          <a:ln w="9525">
            <a:noFill/>
          </a:ln>
        </p:spPr>
      </p:pic>
      <p:sp>
        <p:nvSpPr>
          <p:cNvPr id="192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760" y="3959280"/>
            <a:ext cx="2839320" cy="768240"/>
          </a:xfrm>
          <a:prstGeom prst="rect">
            <a:avLst/>
          </a:prstGeom>
          <a:ln w="9525">
            <a:noFill/>
          </a:ln>
        </p:spPr>
      </p:pic>
      <p:sp>
        <p:nvSpPr>
          <p:cNvPr id="196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Box 18"/>
          <p:cNvSpPr/>
          <p:nvPr/>
        </p:nvSpPr>
        <p:spPr>
          <a:xfrm>
            <a:off x="371880" y="2408400"/>
            <a:ext cx="86007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0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1400" cy="29880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4"/>
          <p:cNvSpPr/>
          <p:nvPr/>
        </p:nvSpPr>
        <p:spPr>
          <a:xfrm>
            <a:off x="225000" y="2307600"/>
            <a:ext cx="8748000" cy="38829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2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1400" cy="23508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1400" cy="235080"/>
          </a:xfrm>
          <a:prstGeom prst="rect">
            <a:avLst/>
          </a:prstGeom>
          <a:ln w="0">
            <a:noFill/>
          </a:ln>
        </p:spPr>
      </p:pic>
      <p:sp>
        <p:nvSpPr>
          <p:cNvPr id="204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3880" cy="110988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828800" y="3886200"/>
            <a:ext cx="10152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7040" cy="47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0400" cy="457488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3886200" y="3429000"/>
            <a:ext cx="20188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5480" cy="38829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799880" y="3657600"/>
            <a:ext cx="20188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69800" cy="34930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5715000" y="3810240"/>
            <a:ext cx="20188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43449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2025-04-01T12:58:55Z</dcterms:modified>
  <cp:revision>345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